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04" r:id="rId5"/>
    <p:sldId id="292" r:id="rId6"/>
    <p:sldId id="297" r:id="rId7"/>
    <p:sldId id="296" r:id="rId8"/>
    <p:sldId id="277" r:id="rId9"/>
    <p:sldId id="298" r:id="rId10"/>
    <p:sldId id="299" r:id="rId11"/>
    <p:sldId id="300" r:id="rId12"/>
    <p:sldId id="302" r:id="rId13"/>
    <p:sldId id="303" r:id="rId14"/>
    <p:sldId id="301" r:id="rId15"/>
    <p:sldId id="294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2156"/>
    <a:srgbClr val="000000"/>
    <a:srgbClr val="262626"/>
    <a:srgbClr val="EC008C"/>
    <a:srgbClr val="D5D2DA"/>
    <a:srgbClr val="363636"/>
    <a:srgbClr val="AA2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377C78-D7A2-416E-9342-EBDEF1618033}" v="7" dt="2022-02-07T15:56:38.4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95806" autoAdjust="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sv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1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12" Type="http://schemas.openxmlformats.org/officeDocument/2006/relationships/image" Target="../media/image26.sv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8.svg"/><Relationship Id="rId9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0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4.sv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1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sv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0" y="169577"/>
            <a:ext cx="8324633" cy="2562870"/>
          </a:xfrm>
        </p:spPr>
        <p:txBody>
          <a:bodyPr anchor="b">
            <a:noAutofit/>
          </a:bodyPr>
          <a:lstStyle>
            <a:lvl1pPr algn="l">
              <a:defRPr sz="4100" b="0" cap="all" baseline="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POWER PLATFORM </a:t>
            </a:r>
            <a:br>
              <a:rPr lang="en-US" dirty="0"/>
            </a:br>
            <a:r>
              <a:rPr lang="en-US" dirty="0"/>
              <a:t>BOOTCAMP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5486400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lang="en-CA" sz="20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82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1831" y="-98888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57461" y="1071461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55921" y="1081594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57461" y="-942975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57461" y="-942975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4793" y="-95005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2905" y="3864801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55921" y="309856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1" y="4136587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5069" y="-952119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4413" y="5073776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585" y="3885057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3147" y="1149744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3589" y="3102893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3589" y="1086993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3589" y="1069087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0525" y="931927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9178" y="3888232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148348" y="381450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-11396" y="3814508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0125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584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dirty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191" y="-99060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1218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6016" y="-1000125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3148" y="-1982152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1" y="169577"/>
            <a:ext cx="6776934" cy="2562870"/>
          </a:xfrm>
        </p:spPr>
        <p:txBody>
          <a:bodyPr anchor="b">
            <a:noAutofit/>
          </a:bodyPr>
          <a:lstStyle>
            <a:lvl1pPr algn="l">
              <a:defRPr sz="4100" b="0" cap="all" baseline="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POWER PLATFORM </a:t>
            </a:r>
            <a:br>
              <a:rPr lang="en-US" dirty="0"/>
            </a:br>
            <a:r>
              <a:rPr lang="en-US" dirty="0"/>
              <a:t>BOOTCAMP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6776934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82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6B9CFC65-BD78-4C62-91D2-C357CB08A1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5989" y="4860563"/>
            <a:ext cx="6776935" cy="39794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53AC9-E2C5-DFEB-85F6-3EF5B53C19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9569" y="1557446"/>
            <a:ext cx="2818079" cy="29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98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9495" y="-99060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ZA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2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2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2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3001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6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6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6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2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2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2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2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6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6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6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4426" y="-1008272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rgbClr val="582156"/>
                </a:solidFill>
              </a:defRPr>
            </a:lvl1pPr>
            <a:lvl2pPr>
              <a:defRPr>
                <a:solidFill>
                  <a:srgbClr val="582156"/>
                </a:solidFill>
              </a:defRPr>
            </a:lvl2pPr>
            <a:lvl3pPr>
              <a:defRPr>
                <a:solidFill>
                  <a:srgbClr val="582156"/>
                </a:solidFill>
              </a:defRPr>
            </a:lvl3pPr>
            <a:lvl4pPr>
              <a:defRPr>
                <a:solidFill>
                  <a:srgbClr val="582156"/>
                </a:solidFill>
              </a:defRPr>
            </a:lvl4pPr>
            <a:lvl5pPr>
              <a:defRPr>
                <a:solidFill>
                  <a:srgbClr val="58215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White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41097"/>
            <a:ext cx="9859116" cy="1158793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Meet the Sponsors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F26A4-0F26-46D6-BB9B-78A0C8D7A777}"/>
              </a:ext>
            </a:extLst>
          </p:cNvPr>
          <p:cNvSpPr txBox="1"/>
          <p:nvPr userDrawn="1"/>
        </p:nvSpPr>
        <p:spPr>
          <a:xfrm>
            <a:off x="6870390" y="6332237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800" b="0" kern="1200" dirty="0">
                <a:solidFill>
                  <a:srgbClr val="732773"/>
                </a:solidFill>
                <a:latin typeface="+mj-lt"/>
                <a:ea typeface="+mn-ea"/>
                <a:cs typeface="Segoe UI Semibold" panose="020B0702040204020203" pitchFamily="34" charset="0"/>
              </a:rPr>
              <a:t>#GlobalPowerPlatformBootcamp      #GPPB2023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 descr="Icon&#10;&#10;Description generated with very high confidence">
            <a:extLst>
              <a:ext uri="{FF2B5EF4-FFF2-40B4-BE49-F238E27FC236}">
                <a16:creationId xmlns:a16="http://schemas.microsoft.com/office/drawing/2014/main" id="{9BCE3385-2B7C-47D8-BA43-A567298D11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1" y="6037892"/>
            <a:ext cx="713757" cy="7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3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Resources: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4400" y="-593561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7381" y="848685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2932" y="871726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8204" y="2304080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62078" y="4754606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3148" y="4749973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4926" y="1879169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9016" y="-593462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11166" y="-550373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3150" y="-506883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5299" y="-463795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7850" y="-421672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40000" y="-378583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21984" y="-335093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4534" y="-292972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3316" y="-249881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1166" y="-206792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49182" y="-163303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6632" y="-121181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4482" y="-78092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2498" y="-34601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0349" y="8488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37800" y="50609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5648" y="93699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3663" y="137189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1515" y="180277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5035" y="5777342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91998" y="4754297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31128" y="4815317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70259" y="4877137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9392" y="4938159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9322" y="4997575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8455" y="5058595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7586" y="5120417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7518" y="5179833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6649" y="5240853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5779" y="5301873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4912" y="5363693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4843" y="5423111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3975" y="5484131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3106" y="5545951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42237" y="5606971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82169" y="5666389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21301" y="5727409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3127" y="5789229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998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591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Presentation Titl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8027" y="3436073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027" y="54946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FAA23-D33A-234D-0128-05A22957C0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64581" y="1623517"/>
            <a:ext cx="2673089" cy="28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93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459320" y="745331"/>
            <a:ext cx="3389655" cy="4686300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722" y="745331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1" y="3167307"/>
            <a:ext cx="5378451" cy="2457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r>
              <a:rPr lang="en-US" dirty="0"/>
              <a:t>Introduce yourself, include any of the following information: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Title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Company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Any User Group volunteer positions (ex. Board Member, User Group Leader)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Add a headshot to the right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40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Slid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92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443" y="228439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1525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50468" y="383360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9122" y="3843901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5756" y="3850370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8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5998" y="-20120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E7E-2C53-4DB7-B5B6-E32CD3641EA9}"/>
              </a:ext>
            </a:extLst>
          </p:cNvPr>
          <p:cNvSpPr/>
          <p:nvPr userDrawn="1"/>
        </p:nvSpPr>
        <p:spPr>
          <a:xfrm>
            <a:off x="-9525" y="5848350"/>
            <a:ext cx="12201526" cy="100965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94000"/>
                  <a:lumOff val="6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28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12146-8007-47FE-8D4F-5F19E3E53342}"/>
              </a:ext>
            </a:extLst>
          </p:cNvPr>
          <p:cNvSpPr txBox="1"/>
          <p:nvPr userDrawn="1"/>
        </p:nvSpPr>
        <p:spPr>
          <a:xfrm>
            <a:off x="7573270" y="5983843"/>
            <a:ext cx="4618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#</a:t>
            </a:r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GlobalPowerPlatformBootcamp   </a:t>
            </a:r>
          </a:p>
          <a:p>
            <a:pPr algn="r"/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   #GPPB2023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F964A-CD0E-60E1-15EB-DC1DC0E66B51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683491" y="5869852"/>
            <a:ext cx="917357" cy="9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  <p:sldLayoutId id="2147483700" r:id="rId3"/>
    <p:sldLayoutId id="2147483701" r:id="rId4"/>
    <p:sldLayoutId id="2147483702" r:id="rId5"/>
    <p:sldLayoutId id="2147483666" r:id="rId6"/>
    <p:sldLayoutId id="2147483705" r:id="rId7"/>
    <p:sldLayoutId id="2147483704" r:id="rId8"/>
    <p:sldLayoutId id="2147483691" r:id="rId9"/>
    <p:sldLayoutId id="2147483679" r:id="rId10"/>
    <p:sldLayoutId id="2147483678" r:id="rId11"/>
    <p:sldLayoutId id="2147483681" r:id="rId12"/>
    <p:sldLayoutId id="2147483680" r:id="rId13"/>
    <p:sldLayoutId id="2147483694" r:id="rId14"/>
    <p:sldLayoutId id="2147483685" r:id="rId15"/>
    <p:sldLayoutId id="2147483677" r:id="rId16"/>
    <p:sldLayoutId id="2147483696" r:id="rId17"/>
    <p:sldLayoutId id="2147483697" r:id="rId18"/>
    <p:sldLayoutId id="2147483687" r:id="rId19"/>
    <p:sldLayoutId id="2147483684" r:id="rId20"/>
    <p:sldLayoutId id="2147483698" r:id="rId21"/>
    <p:sldLayoutId id="2147483676" r:id="rId22"/>
    <p:sldLayoutId id="2147483671" r:id="rId23"/>
    <p:sldLayoutId id="2147483670" r:id="rId24"/>
    <p:sldLayoutId id="2147483683" r:id="rId25"/>
    <p:sldLayoutId id="2147483703" r:id="rId26"/>
    <p:sldLayoutId id="2147483672" r:id="rId27"/>
    <p:sldLayoutId id="2147483706" r:id="rId28"/>
    <p:sldLayoutId id="2147483707" r:id="rId2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FC70-2EF1-451F-9B02-B05B0F7C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Wellington</a:t>
            </a:r>
            <a:br>
              <a:rPr lang="en-CA" dirty="0"/>
            </a:br>
            <a:br>
              <a:rPr lang="en-CA" dirty="0"/>
            </a:br>
            <a:r>
              <a:rPr lang="en-CA" dirty="0"/>
              <a:t>Starting at 9:30</a:t>
            </a:r>
          </a:p>
        </p:txBody>
      </p:sp>
    </p:spTree>
    <p:extLst>
      <p:ext uri="{BB962C8B-B14F-4D97-AF65-F5344CB8AC3E}">
        <p14:creationId xmlns:p14="http://schemas.microsoft.com/office/powerpoint/2010/main" val="4139993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A7186-0472-1C9F-E7CC-04938ED3B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85" y="315819"/>
            <a:ext cx="10515600" cy="1325563"/>
          </a:xfrm>
        </p:spPr>
        <p:txBody>
          <a:bodyPr/>
          <a:lstStyle/>
          <a:p>
            <a:r>
              <a:rPr lang="en-NZ" dirty="0"/>
              <a:t>Sentence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E9A50-DBC1-9C89-9047-09F3DA118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85" y="1213338"/>
            <a:ext cx="10534104" cy="427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00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4C9B4-F003-FFBC-D051-1081865EE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823" y="298236"/>
            <a:ext cx="10515600" cy="1325563"/>
          </a:xfrm>
        </p:spPr>
        <p:txBody>
          <a:bodyPr/>
          <a:lstStyle/>
          <a:p>
            <a:r>
              <a:rPr lang="en-NZ" dirty="0"/>
              <a:t>Model Driven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353FA7-23E0-B0A7-6C5E-0B87FD992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45" y="1352867"/>
            <a:ext cx="5731510" cy="415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06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0218" y="2270125"/>
            <a:ext cx="9858375" cy="1158875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5"/>
            <a:ext cx="6400800" cy="13258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Resources:</a:t>
            </a:r>
          </a:p>
          <a:p>
            <a:endParaRPr lang="en-US" dirty="0"/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D9B297E3-63D4-49C9-A252-6CB51764673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FC70-2EF1-451F-9B02-B05B0F7C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AD619-EEF3-4246-999A-BB1FA8D11F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EF616-A279-42C2-AACA-184F368EE8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Keynote + Dataverse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81513A-52DE-4702-A4B5-19D598580A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Rami Mounla</a:t>
            </a:r>
          </a:p>
        </p:txBody>
      </p:sp>
    </p:spTree>
    <p:extLst>
      <p:ext uri="{BB962C8B-B14F-4D97-AF65-F5344CB8AC3E}">
        <p14:creationId xmlns:p14="http://schemas.microsoft.com/office/powerpoint/2010/main" val="1064449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CBB6-3E1C-47C3-8FD3-76E467E37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Speakers</a:t>
            </a:r>
          </a:p>
        </p:txBody>
      </p:sp>
      <p:sp>
        <p:nvSpPr>
          <p:cNvPr id="21" name="Slide Number Placeholder 37">
            <a:extLst>
              <a:ext uri="{FF2B5EF4-FFF2-40B4-BE49-F238E27FC236}">
                <a16:creationId xmlns:a16="http://schemas.microsoft.com/office/drawing/2014/main" id="{3F6A0760-FC69-4CB9-A8DC-B1A32CBE497A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054DD5-351D-DC68-7D21-BB1FAC18A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4" y="3468523"/>
            <a:ext cx="12089423" cy="23782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AF14C0-B73D-EBDF-0397-7516FD5EC657}"/>
              </a:ext>
            </a:extLst>
          </p:cNvPr>
          <p:cNvSpPr txBox="1"/>
          <p:nvPr/>
        </p:nvSpPr>
        <p:spPr>
          <a:xfrm>
            <a:off x="439616" y="2892669"/>
            <a:ext cx="1861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Aung Khaing</a:t>
            </a:r>
          </a:p>
          <a:p>
            <a:pPr algn="ctr"/>
            <a:r>
              <a:rPr lang="en-NZ" dirty="0"/>
              <a:t>Custom Connectors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A2D30-1DA4-E530-C5A8-FB89C9A0DEE2}"/>
              </a:ext>
            </a:extLst>
          </p:cNvPr>
          <p:cNvSpPr txBox="1"/>
          <p:nvPr/>
        </p:nvSpPr>
        <p:spPr>
          <a:xfrm>
            <a:off x="2731020" y="2876548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Aung Khaing</a:t>
            </a:r>
          </a:p>
          <a:p>
            <a:pPr algn="ctr"/>
            <a:r>
              <a:rPr lang="en-NZ" dirty="0"/>
              <a:t>Canvas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56416C-B8C4-1738-20F7-7DBCE3051D39}"/>
              </a:ext>
            </a:extLst>
          </p:cNvPr>
          <p:cNvSpPr txBox="1"/>
          <p:nvPr/>
        </p:nvSpPr>
        <p:spPr>
          <a:xfrm>
            <a:off x="4205835" y="2892669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Rami Mounla</a:t>
            </a:r>
          </a:p>
          <a:p>
            <a:pPr algn="ctr"/>
            <a:r>
              <a:rPr lang="en-NZ" dirty="0"/>
              <a:t>Dataverse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1C9E55-FB92-FBFE-DDF5-A46DA1A8D5C0}"/>
              </a:ext>
            </a:extLst>
          </p:cNvPr>
          <p:cNvSpPr txBox="1"/>
          <p:nvPr/>
        </p:nvSpPr>
        <p:spPr>
          <a:xfrm>
            <a:off x="7957846" y="2797529"/>
            <a:ext cx="1737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Shobhit Bhatnagar</a:t>
            </a:r>
          </a:p>
          <a:p>
            <a:pPr algn="ctr"/>
            <a:r>
              <a:rPr lang="en-NZ" dirty="0" err="1"/>
              <a:t>ChatGPT</a:t>
            </a:r>
            <a:endParaRPr lang="en-N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2DACF0-2E9F-3A19-05D9-74DF5CAB49EE}"/>
              </a:ext>
            </a:extLst>
          </p:cNvPr>
          <p:cNvSpPr txBox="1"/>
          <p:nvPr/>
        </p:nvSpPr>
        <p:spPr>
          <a:xfrm>
            <a:off x="5626548" y="2876547"/>
            <a:ext cx="1560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Linn Zaw Win</a:t>
            </a:r>
          </a:p>
          <a:p>
            <a:pPr algn="ctr"/>
            <a:r>
              <a:rPr lang="en-NZ" dirty="0"/>
              <a:t>Power Automate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1E7606-D60A-1E00-00BE-E0522D7F8F76}"/>
              </a:ext>
            </a:extLst>
          </p:cNvPr>
          <p:cNvSpPr txBox="1"/>
          <p:nvPr/>
        </p:nvSpPr>
        <p:spPr>
          <a:xfrm>
            <a:off x="10075434" y="2771098"/>
            <a:ext cx="1564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Mary Ann Castro</a:t>
            </a:r>
          </a:p>
          <a:p>
            <a:pPr algn="ctr"/>
            <a:r>
              <a:rPr lang="en-NZ" dirty="0"/>
              <a:t>AI Builder</a:t>
            </a:r>
          </a:p>
        </p:txBody>
      </p:sp>
    </p:spTree>
    <p:extLst>
      <p:ext uri="{BB962C8B-B14F-4D97-AF65-F5344CB8AC3E}">
        <p14:creationId xmlns:p14="http://schemas.microsoft.com/office/powerpoint/2010/main" val="1340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A036C-BA54-45FC-9987-BE658FE426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54000"/>
            <a:ext cx="9901238" cy="919163"/>
          </a:xfrm>
        </p:spPr>
        <p:txBody>
          <a:bodyPr>
            <a:normAutofit/>
          </a:bodyPr>
          <a:lstStyle/>
          <a:p>
            <a:r>
              <a:rPr lang="en-CA" sz="4400" dirty="0"/>
              <a:t>Event Sponsors</a:t>
            </a:r>
            <a:endParaRPr lang="en-US" sz="4400" dirty="0">
              <a:solidFill>
                <a:srgbClr val="73277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FEFAA9-1195-604D-A74B-228BFFD26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682" y="1670529"/>
            <a:ext cx="4562927" cy="276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14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18688" y="0"/>
            <a:ext cx="6343650" cy="1325563"/>
          </a:xfrm>
        </p:spPr>
        <p:txBody>
          <a:bodyPr>
            <a:normAutofit/>
          </a:bodyPr>
          <a:lstStyle/>
          <a:p>
            <a:r>
              <a:rPr lang="en-ZA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246685" y="1190869"/>
            <a:ext cx="7743092" cy="4054231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NZ" sz="1800" b="1" i="0" dirty="0">
                <a:solidFill>
                  <a:srgbClr val="000000"/>
                </a:solidFill>
                <a:effectLst/>
                <a:latin typeface="Graphik Meetup"/>
              </a:rPr>
              <a:t>9:30</a:t>
            </a:r>
            <a:r>
              <a:rPr lang="en-NZ" sz="1800" b="0" i="0" dirty="0">
                <a:solidFill>
                  <a:srgbClr val="000000"/>
                </a:solidFill>
                <a:effectLst/>
                <a:latin typeface="Graphik Meetup"/>
              </a:rPr>
              <a:t> Keynote and introductions</a:t>
            </a:r>
            <a:br>
              <a:rPr lang="en-NZ" sz="1800" dirty="0"/>
            </a:br>
            <a:r>
              <a:rPr lang="en-NZ" sz="1800" b="1" i="0" dirty="0">
                <a:solidFill>
                  <a:srgbClr val="000000"/>
                </a:solidFill>
                <a:effectLst/>
                <a:latin typeface="Graphik Meetup"/>
              </a:rPr>
              <a:t>10:00</a:t>
            </a:r>
            <a:r>
              <a:rPr lang="en-NZ" sz="1800" b="0" i="0" dirty="0">
                <a:solidFill>
                  <a:srgbClr val="000000"/>
                </a:solidFill>
                <a:effectLst/>
                <a:latin typeface="Graphik Meetup"/>
              </a:rPr>
              <a:t> Dataverse, setting up your schema and model-driven apps - Rami</a:t>
            </a:r>
            <a:br>
              <a:rPr lang="en-NZ" sz="1800" dirty="0"/>
            </a:br>
            <a:r>
              <a:rPr lang="en-NZ" sz="1800" b="1" i="0" dirty="0">
                <a:solidFill>
                  <a:srgbClr val="000000"/>
                </a:solidFill>
                <a:effectLst/>
                <a:latin typeface="Graphik Meetup"/>
              </a:rPr>
              <a:t>10:50</a:t>
            </a:r>
            <a:r>
              <a:rPr lang="en-NZ" sz="1800" b="0" i="0" dirty="0">
                <a:solidFill>
                  <a:srgbClr val="000000"/>
                </a:solidFill>
                <a:effectLst/>
                <a:latin typeface="Graphik Meetup"/>
              </a:rPr>
              <a:t> AI Builder for sentiment analysis - Mary Ann Castro</a:t>
            </a:r>
            <a:br>
              <a:rPr lang="en-NZ" sz="1800" dirty="0"/>
            </a:br>
            <a:r>
              <a:rPr lang="en-NZ" sz="1800" b="1" i="0" dirty="0">
                <a:solidFill>
                  <a:srgbClr val="000000"/>
                </a:solidFill>
                <a:effectLst/>
                <a:latin typeface="Graphik Meetup"/>
              </a:rPr>
              <a:t>11:40</a:t>
            </a:r>
            <a:r>
              <a:rPr lang="en-NZ" sz="1800" b="0" i="0" dirty="0">
                <a:solidFill>
                  <a:srgbClr val="000000"/>
                </a:solidFill>
                <a:effectLst/>
                <a:latin typeface="Graphik Meetup"/>
              </a:rPr>
              <a:t> Custom Connectors to Speech to Text - Aung Khaing</a:t>
            </a:r>
            <a:br>
              <a:rPr lang="en-NZ" sz="1800" dirty="0"/>
            </a:br>
            <a:r>
              <a:rPr lang="en-NZ" sz="1800" b="1" i="0" dirty="0">
                <a:solidFill>
                  <a:srgbClr val="000000"/>
                </a:solidFill>
                <a:effectLst/>
                <a:latin typeface="Graphik Meetup"/>
              </a:rPr>
              <a:t>12:30 </a:t>
            </a:r>
            <a:r>
              <a:rPr lang="en-NZ" sz="1800" b="0" i="0" dirty="0">
                <a:solidFill>
                  <a:srgbClr val="000000"/>
                </a:solidFill>
                <a:effectLst/>
                <a:latin typeface="Graphik Meetup"/>
              </a:rPr>
              <a:t>Lunch Break</a:t>
            </a:r>
            <a:br>
              <a:rPr lang="en-NZ" sz="1800" dirty="0"/>
            </a:br>
            <a:r>
              <a:rPr lang="en-NZ" sz="1800" b="1" i="0" dirty="0">
                <a:solidFill>
                  <a:srgbClr val="000000"/>
                </a:solidFill>
                <a:effectLst/>
                <a:latin typeface="Graphik Meetup"/>
              </a:rPr>
              <a:t>13:30</a:t>
            </a:r>
            <a:r>
              <a:rPr lang="en-NZ" sz="1800" b="0" i="0" dirty="0">
                <a:solidFill>
                  <a:srgbClr val="000000"/>
                </a:solidFill>
                <a:effectLst/>
                <a:latin typeface="Graphik Meetup"/>
              </a:rPr>
              <a:t> Integrate with Power Automate - Linn Zaw Win</a:t>
            </a:r>
            <a:br>
              <a:rPr lang="en-NZ" sz="1800" dirty="0"/>
            </a:br>
            <a:r>
              <a:rPr lang="en-NZ" sz="1800" b="1" i="0" dirty="0">
                <a:solidFill>
                  <a:srgbClr val="000000"/>
                </a:solidFill>
                <a:effectLst/>
                <a:latin typeface="Graphik Meetup"/>
              </a:rPr>
              <a:t>14:20</a:t>
            </a:r>
            <a:r>
              <a:rPr lang="en-NZ" sz="1800" b="0" i="0" dirty="0">
                <a:solidFill>
                  <a:srgbClr val="000000"/>
                </a:solidFill>
                <a:effectLst/>
                <a:latin typeface="Graphik Meetup"/>
              </a:rPr>
              <a:t> Display with Canvas App - Abhay Mishra</a:t>
            </a:r>
            <a:br>
              <a:rPr lang="en-NZ" sz="1800" dirty="0"/>
            </a:br>
            <a:r>
              <a:rPr lang="en-NZ" sz="1800" b="1" i="0" dirty="0">
                <a:solidFill>
                  <a:srgbClr val="000000"/>
                </a:solidFill>
                <a:effectLst/>
                <a:latin typeface="Graphik Meetup"/>
              </a:rPr>
              <a:t>15:10</a:t>
            </a:r>
            <a:r>
              <a:rPr lang="en-NZ" sz="1800" b="0" i="0" dirty="0">
                <a:solidFill>
                  <a:srgbClr val="000000"/>
                </a:solidFill>
                <a:effectLst/>
                <a:latin typeface="Graphik Meetup"/>
              </a:rPr>
              <a:t> Sentiment Analysis with </a:t>
            </a:r>
            <a:r>
              <a:rPr lang="en-NZ" sz="1800" b="0" i="0" dirty="0" err="1">
                <a:solidFill>
                  <a:srgbClr val="000000"/>
                </a:solidFill>
                <a:effectLst/>
                <a:latin typeface="Graphik Meetup"/>
              </a:rPr>
              <a:t>ChatGPT</a:t>
            </a:r>
            <a:r>
              <a:rPr lang="en-NZ" sz="1800" b="0" i="0" dirty="0">
                <a:solidFill>
                  <a:srgbClr val="000000"/>
                </a:solidFill>
                <a:effectLst/>
                <a:latin typeface="Graphik Meetup"/>
              </a:rPr>
              <a:t> - Shobhit Bhatnagar</a:t>
            </a:r>
            <a:br>
              <a:rPr lang="en-NZ" sz="1800" dirty="0"/>
            </a:br>
            <a:r>
              <a:rPr lang="en-NZ" sz="1800" b="1" i="0" dirty="0">
                <a:solidFill>
                  <a:srgbClr val="000000"/>
                </a:solidFill>
                <a:effectLst/>
                <a:latin typeface="Graphik Meetup"/>
              </a:rPr>
              <a:t>16:00</a:t>
            </a:r>
            <a:r>
              <a:rPr lang="en-NZ" sz="1800" b="0" i="0" dirty="0">
                <a:solidFill>
                  <a:srgbClr val="000000"/>
                </a:solidFill>
                <a:effectLst/>
                <a:latin typeface="Graphik Meetup"/>
              </a:rPr>
              <a:t> Closing</a:t>
            </a:r>
            <a:endParaRPr lang="en-US" sz="1800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98D92D2-0F62-443D-BB2D-F4E23724D7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13475"/>
            <a:ext cx="457200" cy="365125"/>
          </a:xfrm>
          <a:prstGeom prst="rect">
            <a:avLst/>
          </a:prstGeo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11706EC-DFD9-C564-7F72-150B5F153A4D}"/>
              </a:ext>
            </a:extLst>
          </p:cNvPr>
          <p:cNvGrpSpPr/>
          <p:nvPr/>
        </p:nvGrpSpPr>
        <p:grpSpPr>
          <a:xfrm>
            <a:off x="1081454" y="108344"/>
            <a:ext cx="9448186" cy="5612149"/>
            <a:chOff x="1257300" y="117136"/>
            <a:chExt cx="9448186" cy="561214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23E6757-8787-743B-B321-CDA7672C9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7300" y="117136"/>
              <a:ext cx="9448186" cy="561214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C838486-B7B4-36F5-B7F9-522EA907E3DA}"/>
                </a:ext>
              </a:extLst>
            </p:cNvPr>
            <p:cNvSpPr/>
            <p:nvPr/>
          </p:nvSpPr>
          <p:spPr>
            <a:xfrm>
              <a:off x="1688123" y="2189284"/>
              <a:ext cx="6910754" cy="14683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1885174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3635CF-5326-B679-96C7-8CF9617E1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315" y="1059556"/>
            <a:ext cx="6359403" cy="44810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A28674-B1F9-D90C-71F4-C36AA67DD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4" y="263066"/>
            <a:ext cx="10515600" cy="1325563"/>
          </a:xfrm>
        </p:spPr>
        <p:txBody>
          <a:bodyPr/>
          <a:lstStyle/>
          <a:p>
            <a:r>
              <a:rPr lang="en-NZ" dirty="0"/>
              <a:t>Dataverse</a:t>
            </a:r>
          </a:p>
        </p:txBody>
      </p:sp>
    </p:spTree>
    <p:extLst>
      <p:ext uri="{BB962C8B-B14F-4D97-AF65-F5344CB8AC3E}">
        <p14:creationId xmlns:p14="http://schemas.microsoft.com/office/powerpoint/2010/main" val="3040666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35351-A66F-A04E-F9E9-FAC25381F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85" y="245481"/>
            <a:ext cx="10515600" cy="1325563"/>
          </a:xfrm>
        </p:spPr>
        <p:txBody>
          <a:bodyPr/>
          <a:lstStyle/>
          <a:p>
            <a:r>
              <a:rPr lang="en-NZ" dirty="0"/>
              <a:t>Conversation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77C46-7ACD-CA88-856A-54D72E931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15" y="1129949"/>
            <a:ext cx="10217760" cy="444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79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408DF-823C-2882-6D96-444FECE7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38" y="254273"/>
            <a:ext cx="10515600" cy="1325563"/>
          </a:xfrm>
        </p:spPr>
        <p:txBody>
          <a:bodyPr/>
          <a:lstStyle/>
          <a:p>
            <a:r>
              <a:rPr lang="en-NZ" dirty="0"/>
              <a:t>Sentence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01320-49D0-0A31-09D5-DC40F7EF7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70" y="964657"/>
            <a:ext cx="8716493" cy="466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8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GPPB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tm33968143_Win32_JB_SL_v3" id="{C3D5CE6D-3494-4BBD-B7F5-AA5B348ED394}" vid="{982B489A-C9B1-4FBF-BBC5-D41820D271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D1D862-643C-46A1-A5ED-679CEB6DE2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4F7209-A407-4CFB-9C3E-C69AB93152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7CDCE58-E008-4D50-B18E-ADC19CB290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866</TotalTime>
  <Words>131</Words>
  <Application>Microsoft Office PowerPoint</Application>
  <PresentationFormat>Widescreen</PresentationFormat>
  <Paragraphs>30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Graphik Meetup</vt:lpstr>
      <vt:lpstr>Oswald</vt:lpstr>
      <vt:lpstr>Segoe UI Semibold</vt:lpstr>
      <vt:lpstr>Office Theme</vt:lpstr>
      <vt:lpstr>Wellington  Starting at 9:30</vt:lpstr>
      <vt:lpstr>PowerPoint Presentation</vt:lpstr>
      <vt:lpstr>Speakers</vt:lpstr>
      <vt:lpstr>Event Sponsors</vt:lpstr>
      <vt:lpstr>Agenda</vt:lpstr>
      <vt:lpstr>PowerPoint Presentation</vt:lpstr>
      <vt:lpstr>Dataverse</vt:lpstr>
      <vt:lpstr>Conversation Form</vt:lpstr>
      <vt:lpstr>Sentence Form</vt:lpstr>
      <vt:lpstr>Sentence View</vt:lpstr>
      <vt:lpstr>Model Driven </vt:lpstr>
      <vt:lpstr>Any 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Jeevarajan Kumar</dc:creator>
  <cp:lastModifiedBy>Mounla, Rami</cp:lastModifiedBy>
  <cp:revision>12</cp:revision>
  <dcterms:created xsi:type="dcterms:W3CDTF">2022-02-07T14:48:07Z</dcterms:created>
  <dcterms:modified xsi:type="dcterms:W3CDTF">2023-02-23T09:14:15Z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2022-02-07T14:48:07Z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d4c77efa-b3fc-4097-a93c-bcf917bf3823</vt:lpwstr>
  </property>
  <property fmtid="{D5CDD505-2E9C-101B-9397-08002B2CF9AE}" pid="9" name="MSIP_Label_5fae8262-b78e-4366-8929-a5d6aac95320_ContentBits">
    <vt:lpwstr>0</vt:lpwstr>
  </property>
</Properties>
</file>